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671A5-2119-4A8A-8AE3-61B128E86535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4CB232-068A-49A2-83E1-441F2C475BF8}">
      <dgm:prSet phldrT="[Text]" custT="1"/>
      <dgm:spPr/>
      <dgm:t>
        <a:bodyPr/>
        <a:lstStyle/>
        <a:p>
          <a:pPr algn="ctr"/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endParaRPr lang="en-US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B2DF2-EDB2-49A0-8A72-8DE86D068E09}" type="parTrans" cxnId="{327A9CD1-DEDA-4220-AFC2-945C1B6F5787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5060D-EB9B-4D48-B452-A7BC5D515C82}" type="sibTrans" cxnId="{327A9CD1-DEDA-4220-AFC2-945C1B6F5787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4B456-6E36-4BB5-B690-0EA81079742B}">
      <dgm:prSet phldrT="[Text]"/>
      <dgm:spPr/>
      <dgm:t>
        <a:bodyPr/>
        <a:lstStyle/>
        <a:p>
          <a:pPr algn="ctr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B716F-76BB-48CB-BFDE-2B099A9C4CBF}" type="parTrans" cxnId="{6F4230AA-0A4C-4DAC-96C5-F427EFF70D8E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05A4B-AE0D-44BF-8515-97AF0823804E}" type="sibTrans" cxnId="{6F4230AA-0A4C-4DAC-96C5-F427EFF70D8E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1E9287-601D-41BF-8945-0FA0A18CB727}">
      <dgm:prSet phldrT="[Text]"/>
      <dgm:spPr/>
      <dgm:t>
        <a:bodyPr/>
        <a:lstStyle/>
        <a:p>
          <a:pPr algn="ctr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FF262-5B6A-4452-A817-C6686D64D224}" type="parTrans" cxnId="{957684E5-38FF-4B1E-ADA2-85A2BB7218F3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987BF-6DCD-4B3C-A779-4488F12211BE}" type="sibTrans" cxnId="{957684E5-38FF-4B1E-ADA2-85A2BB7218F3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46FA4-53B7-4A7B-B8D8-609492AED184}">
      <dgm:prSet phldrT="[Text]" custT="1"/>
      <dgm:spPr/>
      <dgm:t>
        <a:bodyPr/>
        <a:lstStyle/>
        <a:p>
          <a:pPr algn="ctr"/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nhiệt</a:t>
          </a:r>
          <a:endParaRPr lang="en-US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486F15-AD85-478C-BFFA-F7D97E41D455}" type="parTrans" cxnId="{14C5E45A-0D73-4B37-A682-5F897E7CB15F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ACC29-3CB5-427A-945D-9105AFD58B0A}" type="sibTrans" cxnId="{14C5E45A-0D73-4B37-A682-5F897E7CB15F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BE93F-9796-4107-AA06-7DBDFFBF4EAB}">
      <dgm:prSet phldrT="[Text]"/>
      <dgm:spPr/>
      <dgm:t>
        <a:bodyPr/>
        <a:lstStyle/>
        <a:p>
          <a:pPr algn="ctr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4CEA5-5613-46BB-A250-30A84504FCC5}" type="parTrans" cxnId="{DCEBB412-6C44-4B12-871B-1D6502302378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CBBB8-CB7E-4E9F-9872-E8ED0D52047F}" type="sibTrans" cxnId="{DCEBB412-6C44-4B12-871B-1D6502302378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EF8B6-8056-41A5-8AEF-CEBF754D0A1D}">
      <dgm:prSet phldrT="[Text]"/>
      <dgm:spPr/>
      <dgm:t>
        <a:bodyPr/>
        <a:lstStyle/>
        <a:p>
          <a:pPr algn="ctr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BBBCD-C437-4F71-9862-533BE2726767}" type="parTrans" cxnId="{C2CA45EF-6DA6-448A-A1FC-DEFE4B854A91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498DE-2A43-4519-B5F0-85A0B31D2EA4}" type="sibTrans" cxnId="{C2CA45EF-6DA6-448A-A1FC-DEFE4B854A91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C5BD15-E92A-4564-B453-BA829D454ED0}">
      <dgm:prSet phldrT="[Text]"/>
      <dgm:spPr/>
      <dgm:t>
        <a:bodyPr/>
        <a:lstStyle/>
        <a:p>
          <a:pPr algn="ctr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A6F71-69E4-455E-B48B-4FDA1080D831}" type="parTrans" cxnId="{911AC8E7-072C-496C-B66B-96C51A5CB1AE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69497D-60A6-44C6-B2DA-27B9557EE43D}" type="sibTrans" cxnId="{911AC8E7-072C-496C-B66B-96C51A5CB1AE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6A0CB-2183-45D7-BDD0-07B9EB2CF0FE}" type="pres">
      <dgm:prSet presAssocID="{2DF671A5-2119-4A8A-8AE3-61B128E86535}" presName="Name0" presStyleCnt="0">
        <dgm:presLayoutVars>
          <dgm:dir/>
          <dgm:animLvl val="lvl"/>
          <dgm:resizeHandles val="exact"/>
        </dgm:presLayoutVars>
      </dgm:prSet>
      <dgm:spPr/>
    </dgm:pt>
    <dgm:pt modelId="{38099624-4CD9-4B83-BC7C-CB5BC4FBF6A5}" type="pres">
      <dgm:prSet presAssocID="{624CB232-068A-49A2-83E1-441F2C475BF8}" presName="composite" presStyleCnt="0"/>
      <dgm:spPr/>
    </dgm:pt>
    <dgm:pt modelId="{C1FB8589-A967-418E-8F50-CB4F9BD002EC}" type="pres">
      <dgm:prSet presAssocID="{624CB232-068A-49A2-83E1-441F2C475BF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E0D18-22E9-4F2C-8528-B4CD43FFD04C}" type="pres">
      <dgm:prSet presAssocID="{624CB232-068A-49A2-83E1-441F2C475BF8}" presName="desTx" presStyleLbl="alignAccFollowNode1" presStyleIdx="0" presStyleCnt="2">
        <dgm:presLayoutVars>
          <dgm:bulletEnabled val="1"/>
        </dgm:presLayoutVars>
      </dgm:prSet>
      <dgm:spPr/>
    </dgm:pt>
    <dgm:pt modelId="{71EA86F7-68B8-4504-9D68-1DF280370C7C}" type="pres">
      <dgm:prSet presAssocID="{F945060D-EB9B-4D48-B452-A7BC5D515C82}" presName="space" presStyleCnt="0"/>
      <dgm:spPr/>
    </dgm:pt>
    <dgm:pt modelId="{0D99DC27-5133-4B22-AD4D-65566859F353}" type="pres">
      <dgm:prSet presAssocID="{31E46FA4-53B7-4A7B-B8D8-609492AED184}" presName="composite" presStyleCnt="0"/>
      <dgm:spPr/>
    </dgm:pt>
    <dgm:pt modelId="{2C2E0AC9-86F2-4A55-A0BC-5201F71BB0FF}" type="pres">
      <dgm:prSet presAssocID="{31E46FA4-53B7-4A7B-B8D8-609492AED18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61955-AF5A-4738-AEBF-17DCA1E0BCB1}" type="pres">
      <dgm:prSet presAssocID="{31E46FA4-53B7-4A7B-B8D8-609492AED18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F4BA795-446A-405B-A398-FEBEEABC7364}" type="presOf" srcId="{2DF671A5-2119-4A8A-8AE3-61B128E86535}" destId="{9706A0CB-2183-45D7-BDD0-07B9EB2CF0FE}" srcOrd="0" destOrd="0" presId="urn:microsoft.com/office/officeart/2005/8/layout/hList1"/>
    <dgm:cxn modelId="{C2CA45EF-6DA6-448A-A1FC-DEFE4B854A91}" srcId="{31E46FA4-53B7-4A7B-B8D8-609492AED184}" destId="{EF7EF8B6-8056-41A5-8AEF-CEBF754D0A1D}" srcOrd="1" destOrd="0" parTransId="{9ECBBBCD-C437-4F71-9862-533BE2726767}" sibTransId="{3E2498DE-2A43-4519-B5F0-85A0B31D2EA4}"/>
    <dgm:cxn modelId="{14C5E45A-0D73-4B37-A682-5F897E7CB15F}" srcId="{2DF671A5-2119-4A8A-8AE3-61B128E86535}" destId="{31E46FA4-53B7-4A7B-B8D8-609492AED184}" srcOrd="1" destOrd="0" parTransId="{5C486F15-AD85-478C-BFFA-F7D97E41D455}" sibTransId="{80FACC29-3CB5-427A-945D-9105AFD58B0A}"/>
    <dgm:cxn modelId="{C1E1A54E-4DF3-457C-8EC7-E518F8302E4B}" type="presOf" srcId="{4F1E9287-601D-41BF-8945-0FA0A18CB727}" destId="{AF9E0D18-22E9-4F2C-8528-B4CD43FFD04C}" srcOrd="0" destOrd="1" presId="urn:microsoft.com/office/officeart/2005/8/layout/hList1"/>
    <dgm:cxn modelId="{6F4230AA-0A4C-4DAC-96C5-F427EFF70D8E}" srcId="{624CB232-068A-49A2-83E1-441F2C475BF8}" destId="{E304B456-6E36-4BB5-B690-0EA81079742B}" srcOrd="0" destOrd="0" parTransId="{BFFB716F-76BB-48CB-BFDE-2B099A9C4CBF}" sibTransId="{24A05A4B-AE0D-44BF-8515-97AF0823804E}"/>
    <dgm:cxn modelId="{318D33F3-A89D-4008-ABFE-39BD15AFD6EB}" type="presOf" srcId="{624CB232-068A-49A2-83E1-441F2C475BF8}" destId="{C1FB8589-A967-418E-8F50-CB4F9BD002EC}" srcOrd="0" destOrd="0" presId="urn:microsoft.com/office/officeart/2005/8/layout/hList1"/>
    <dgm:cxn modelId="{A659B612-F8FD-4EB9-AF19-74C0D2F2B638}" type="presOf" srcId="{EF7EF8B6-8056-41A5-8AEF-CEBF754D0A1D}" destId="{E8461955-AF5A-4738-AEBF-17DCA1E0BCB1}" srcOrd="0" destOrd="1" presId="urn:microsoft.com/office/officeart/2005/8/layout/hList1"/>
    <dgm:cxn modelId="{957684E5-38FF-4B1E-ADA2-85A2BB7218F3}" srcId="{624CB232-068A-49A2-83E1-441F2C475BF8}" destId="{4F1E9287-601D-41BF-8945-0FA0A18CB727}" srcOrd="1" destOrd="0" parTransId="{02CFF262-5B6A-4452-A817-C6686D64D224}" sibTransId="{D46987BF-6DCD-4B3C-A779-4488F12211BE}"/>
    <dgm:cxn modelId="{DB8AEA0B-7AA0-4CF9-A0B0-40A1F50A5B4C}" type="presOf" srcId="{F5C5BD15-E92A-4564-B453-BA829D454ED0}" destId="{E8461955-AF5A-4738-AEBF-17DCA1E0BCB1}" srcOrd="0" destOrd="2" presId="urn:microsoft.com/office/officeart/2005/8/layout/hList1"/>
    <dgm:cxn modelId="{911AC8E7-072C-496C-B66B-96C51A5CB1AE}" srcId="{31E46FA4-53B7-4A7B-B8D8-609492AED184}" destId="{F5C5BD15-E92A-4564-B453-BA829D454ED0}" srcOrd="2" destOrd="0" parTransId="{375A6F71-69E4-455E-B48B-4FDA1080D831}" sibTransId="{5069497D-60A6-44C6-B2DA-27B9557EE43D}"/>
    <dgm:cxn modelId="{327A9CD1-DEDA-4220-AFC2-945C1B6F5787}" srcId="{2DF671A5-2119-4A8A-8AE3-61B128E86535}" destId="{624CB232-068A-49A2-83E1-441F2C475BF8}" srcOrd="0" destOrd="0" parTransId="{BDDB2DF2-EDB2-49A0-8A72-8DE86D068E09}" sibTransId="{F945060D-EB9B-4D48-B452-A7BC5D515C82}"/>
    <dgm:cxn modelId="{E9D522A2-3733-4E13-B948-991CFFEA7457}" type="presOf" srcId="{21FBE93F-9796-4107-AA06-7DBDFFBF4EAB}" destId="{E8461955-AF5A-4738-AEBF-17DCA1E0BCB1}" srcOrd="0" destOrd="0" presId="urn:microsoft.com/office/officeart/2005/8/layout/hList1"/>
    <dgm:cxn modelId="{C7EF8B87-196E-4B37-AFC0-8E84B8279613}" type="presOf" srcId="{31E46FA4-53B7-4A7B-B8D8-609492AED184}" destId="{2C2E0AC9-86F2-4A55-A0BC-5201F71BB0FF}" srcOrd="0" destOrd="0" presId="urn:microsoft.com/office/officeart/2005/8/layout/hList1"/>
    <dgm:cxn modelId="{48735F59-51EC-45D0-9834-93F5AC2B828D}" type="presOf" srcId="{E304B456-6E36-4BB5-B690-0EA81079742B}" destId="{AF9E0D18-22E9-4F2C-8528-B4CD43FFD04C}" srcOrd="0" destOrd="0" presId="urn:microsoft.com/office/officeart/2005/8/layout/hList1"/>
    <dgm:cxn modelId="{DCEBB412-6C44-4B12-871B-1D6502302378}" srcId="{31E46FA4-53B7-4A7B-B8D8-609492AED184}" destId="{21FBE93F-9796-4107-AA06-7DBDFFBF4EAB}" srcOrd="0" destOrd="0" parTransId="{A154CEA5-5613-46BB-A250-30A84504FCC5}" sibTransId="{845CBBB8-CB7E-4E9F-9872-E8ED0D52047F}"/>
    <dgm:cxn modelId="{7BB7998F-BCAB-462D-A2ED-4C9F74785D96}" type="presParOf" srcId="{9706A0CB-2183-45D7-BDD0-07B9EB2CF0FE}" destId="{38099624-4CD9-4B83-BC7C-CB5BC4FBF6A5}" srcOrd="0" destOrd="0" presId="urn:microsoft.com/office/officeart/2005/8/layout/hList1"/>
    <dgm:cxn modelId="{D863706B-9797-4B6E-808C-702885D9B2C8}" type="presParOf" srcId="{38099624-4CD9-4B83-BC7C-CB5BC4FBF6A5}" destId="{C1FB8589-A967-418E-8F50-CB4F9BD002EC}" srcOrd="0" destOrd="0" presId="urn:microsoft.com/office/officeart/2005/8/layout/hList1"/>
    <dgm:cxn modelId="{99DC1054-AB74-4856-9B65-35051FA1E68E}" type="presParOf" srcId="{38099624-4CD9-4B83-BC7C-CB5BC4FBF6A5}" destId="{AF9E0D18-22E9-4F2C-8528-B4CD43FFD04C}" srcOrd="1" destOrd="0" presId="urn:microsoft.com/office/officeart/2005/8/layout/hList1"/>
    <dgm:cxn modelId="{6255A7E5-E952-48BC-9C75-CA77B3A473B1}" type="presParOf" srcId="{9706A0CB-2183-45D7-BDD0-07B9EB2CF0FE}" destId="{71EA86F7-68B8-4504-9D68-1DF280370C7C}" srcOrd="1" destOrd="0" presId="urn:microsoft.com/office/officeart/2005/8/layout/hList1"/>
    <dgm:cxn modelId="{FC0949F7-B544-480F-A46D-E0B5FDFBD561}" type="presParOf" srcId="{9706A0CB-2183-45D7-BDD0-07B9EB2CF0FE}" destId="{0D99DC27-5133-4B22-AD4D-65566859F353}" srcOrd="2" destOrd="0" presId="urn:microsoft.com/office/officeart/2005/8/layout/hList1"/>
    <dgm:cxn modelId="{2D3ADB0B-B53F-4B5F-837A-5D9EAB4B3FDF}" type="presParOf" srcId="{0D99DC27-5133-4B22-AD4D-65566859F353}" destId="{2C2E0AC9-86F2-4A55-A0BC-5201F71BB0FF}" srcOrd="0" destOrd="0" presId="urn:microsoft.com/office/officeart/2005/8/layout/hList1"/>
    <dgm:cxn modelId="{BE03F491-B5D0-4619-9862-F777743A2503}" type="presParOf" srcId="{0D99DC27-5133-4B22-AD4D-65566859F353}" destId="{E8461955-AF5A-4738-AEBF-17DCA1E0BC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B8589-A967-418E-8F50-CB4F9BD002EC}">
      <dsp:nvSpPr>
        <dsp:cNvPr id="0" name=""/>
        <dsp:cNvSpPr/>
      </dsp:nvSpPr>
      <dsp:spPr>
        <a:xfrm>
          <a:off x="39" y="508589"/>
          <a:ext cx="3798093" cy="15192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endParaRPr lang="en-US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" y="508589"/>
        <a:ext cx="3798093" cy="1519237"/>
      </dsp:txXfrm>
    </dsp:sp>
    <dsp:sp modelId="{AF9E0D18-22E9-4F2C-8528-B4CD43FFD04C}">
      <dsp:nvSpPr>
        <dsp:cNvPr id="0" name=""/>
        <dsp:cNvSpPr/>
      </dsp:nvSpPr>
      <dsp:spPr>
        <a:xfrm>
          <a:off x="39" y="2027827"/>
          <a:ext cx="3798093" cy="28822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0" tIns="266700" rIns="355600" bIns="400050" numCol="1" spcCol="1270" anchor="t" anchorCtr="0">
          <a:noAutofit/>
        </a:bodyPr>
        <a:lstStyle/>
        <a:p>
          <a:pPr marL="285750" lvl="1" indent="-285750" algn="ctr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5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ctr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5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" y="2027827"/>
        <a:ext cx="3798093" cy="2882250"/>
      </dsp:txXfrm>
    </dsp:sp>
    <dsp:sp modelId="{2C2E0AC9-86F2-4A55-A0BC-5201F71BB0FF}">
      <dsp:nvSpPr>
        <dsp:cNvPr id="0" name=""/>
        <dsp:cNvSpPr/>
      </dsp:nvSpPr>
      <dsp:spPr>
        <a:xfrm>
          <a:off x="4329866" y="508589"/>
          <a:ext cx="3798093" cy="1519237"/>
        </a:xfrm>
        <a:prstGeom prst="rect">
          <a:avLst/>
        </a:prstGeom>
        <a:solidFill>
          <a:schemeClr val="accent3">
            <a:hueOff val="10542897"/>
            <a:satOff val="-5193"/>
            <a:lumOff val="18430"/>
            <a:alphaOff val="0"/>
          </a:schemeClr>
        </a:solidFill>
        <a:ln w="12700" cap="flat" cmpd="sng" algn="ctr">
          <a:solidFill>
            <a:schemeClr val="accent3">
              <a:hueOff val="10542897"/>
              <a:satOff val="-5193"/>
              <a:lumOff val="18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nhiệt</a:t>
          </a:r>
          <a:endParaRPr lang="en-US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9866" y="508589"/>
        <a:ext cx="3798093" cy="1519237"/>
      </dsp:txXfrm>
    </dsp:sp>
    <dsp:sp modelId="{E8461955-AF5A-4738-AEBF-17DCA1E0BCB1}">
      <dsp:nvSpPr>
        <dsp:cNvPr id="0" name=""/>
        <dsp:cNvSpPr/>
      </dsp:nvSpPr>
      <dsp:spPr>
        <a:xfrm>
          <a:off x="4329866" y="2027827"/>
          <a:ext cx="3798093" cy="2882250"/>
        </a:xfrm>
        <a:prstGeom prst="rect">
          <a:avLst/>
        </a:prstGeom>
        <a:solidFill>
          <a:schemeClr val="accent3">
            <a:tint val="40000"/>
            <a:alpha val="90000"/>
            <a:hueOff val="11960420"/>
            <a:satOff val="34247"/>
            <a:lumOff val="323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1960420"/>
              <a:satOff val="34247"/>
              <a:lumOff val="3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0" tIns="266700" rIns="355600" bIns="400050" numCol="1" spcCol="1270" anchor="t" anchorCtr="0">
          <a:noAutofit/>
        </a:bodyPr>
        <a:lstStyle/>
        <a:p>
          <a:pPr marL="285750" lvl="1" indent="-285750" algn="ctr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5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ctr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5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ctr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US" sz="5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9866" y="2027827"/>
        <a:ext cx="3798093" cy="2882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63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2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5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5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EF8114B-D346-44F4-B182-89FB7988612D}" type="datetimeFigureOut">
              <a:rPr lang="en-US" smtClean="0"/>
              <a:t>28-03-2023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57B932F-7980-4D0B-920E-85C939F3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70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036618"/>
            <a:ext cx="11471565" cy="186909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NHIỆT NĂNG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II. CÁC CÁCH LÀM THAY ĐỔI NHIỆT NĂNG CỦA MỘT VẬT – NHIỆT LƯỢNG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341" y="2355274"/>
            <a:ext cx="109312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Q</a:t>
            </a:r>
          </a:p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J</a:t>
            </a:r>
          </a:p>
        </p:txBody>
      </p:sp>
    </p:spTree>
    <p:extLst>
      <p:ext uri="{BB962C8B-B14F-4D97-AF65-F5344CB8AC3E}">
        <p14:creationId xmlns:p14="http://schemas.microsoft.com/office/powerpoint/2010/main" val="17826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II. CÁC CÁCH LÀM THAY ĐỔI NHIỆT NĂNG CỦA MỘT VẬT – NHIỆT LƯỢNG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ấu chấm hỏi Clip nghệ thuật - cạnh tranh png tải về - Miễn phí trong suốt  Hành Vi Con Người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3" y="2521685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383683" y="2521685"/>
            <a:ext cx="7135091" cy="3629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II. CÁC CÁCH LÀM THAY ĐỔI NHIỆT NĂNG CỦA MỘT VẬT – NHIỆT LƯỢNG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ý thuyết - Ol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2068801"/>
            <a:ext cx="9588225" cy="45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7746" y="2068801"/>
            <a:ext cx="817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9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II. CÁC CÁCH LÀM THAY ĐỔI NHIỆT NĂNG CỦA MỘT VẬT – NHIỆT LƯỢNG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ay lạnh cóng vì mưa rét, đâu là cách làm ấm tay nhanh và an toàn nhất? - 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84" y="1857375"/>
            <a:ext cx="69151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7055" y="1857375"/>
            <a:ext cx="817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18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II. CÁC CÁCH LÀM THAY ĐỔI NHIỆT NĂNG CỦA MỘT VẬT – NHIỆT LƯỢNG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Lý thuyết - Ol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9" y="3029167"/>
            <a:ext cx="407772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ý thuyết - Ol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36" y="3029167"/>
            <a:ext cx="25861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ý thuyết - Ol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62" y="1981417"/>
            <a:ext cx="478155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4096" y="1626222"/>
            <a:ext cx="817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7541" y="1626222"/>
            <a:ext cx="817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3855" y="5242258"/>
            <a:ext cx="817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96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II. CÁC CÁCH LÀM THAY ĐỔI NHIỆT NĂNG CỦA MỘT VẬT – NHIỆT LƯỢNG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1060798"/>
              </p:ext>
            </p:extLst>
          </p:nvPr>
        </p:nvGraphicFramePr>
        <p:xfrm>
          <a:off x="2030959" y="16063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II. CÁC CÁCH LÀM THAY ĐỔI NHIỆT NĂNG CỦA MỘT VẬT – NHIỆT LƯỢNG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ý thuyết - Ol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1990161"/>
            <a:ext cx="3948545" cy="18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073" y="4045525"/>
            <a:ext cx="11817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Cọ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II. CÁC CÁCH LÀM THAY ĐỔI NHIỆT NĂNG CỦA MỘT VẬT – NHIỆT LƯỢNG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Lý thuyết - Ol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26" y="2360598"/>
            <a:ext cx="3968738" cy="40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092036"/>
            <a:ext cx="86729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II. CÁC CÁCH LÀM THAY ĐỔI NHIỆT NĂNG CỦA MỘT VẬT – NHIỆT LƯỢNG</a:t>
            </a:r>
            <a:endParaRPr lang="en-US" dirty="0"/>
          </a:p>
        </p:txBody>
      </p:sp>
      <p:pic>
        <p:nvPicPr>
          <p:cNvPr id="3" name="Picture 6" descr="Lý thuyết - Ol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26" y="2360598"/>
            <a:ext cx="3968738" cy="40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873" y="2743201"/>
            <a:ext cx="75922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33</TotalTime>
  <Words>281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Wingdings</vt:lpstr>
      <vt:lpstr>Banded</vt:lpstr>
      <vt:lpstr>NHIỆT NĂNG</vt:lpstr>
      <vt:lpstr>II. CÁC CÁCH LÀM THAY ĐỔI NHIỆT NĂNG CỦA MỘT VẬT – NHIỆT LƯỢNG</vt:lpstr>
      <vt:lpstr>II. CÁC CÁCH LÀM THAY ĐỔI NHIỆT NĂNG CỦA MỘT VẬT – NHIỆT LƯỢNG</vt:lpstr>
      <vt:lpstr>II. CÁC CÁCH LÀM THAY ĐỔI NHIỆT NĂNG CỦA MỘT VẬT – NHIỆT LƯỢNG</vt:lpstr>
      <vt:lpstr>II. CÁC CÁCH LÀM THAY ĐỔI NHIỆT NĂNG CỦA MỘT VẬT – NHIỆT LƯỢNG</vt:lpstr>
      <vt:lpstr>II. CÁC CÁCH LÀM THAY ĐỔI NHIỆT NĂNG CỦA MỘT VẬT – NHIỆT LƯỢNG</vt:lpstr>
      <vt:lpstr>II. CÁC CÁCH LÀM THAY ĐỔI NHIỆT NĂNG CỦA MỘT VẬT – NHIỆT LƯỢNG</vt:lpstr>
      <vt:lpstr>II. CÁC CÁCH LÀM THAY ĐỔI NHIỆT NĂNG CỦA MỘT VẬT – NHIỆT LƯỢNG</vt:lpstr>
      <vt:lpstr>II. CÁC CÁCH LÀM THAY ĐỔI NHIỆT NĂNG CỦA MỘT VẬT – NHIỆT LƯỢNG</vt:lpstr>
      <vt:lpstr>II. CÁC CÁCH LÀM THAY ĐỔI NHIỆT NĂNG CỦA MỘT VẬT – NHIỆT LƯỢNG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NĂNG</dc:title>
  <dc:creator>Admin</dc:creator>
  <cp:lastModifiedBy>Admin</cp:lastModifiedBy>
  <cp:revision>13</cp:revision>
  <dcterms:created xsi:type="dcterms:W3CDTF">2023-03-28T16:05:11Z</dcterms:created>
  <dcterms:modified xsi:type="dcterms:W3CDTF">2023-03-28T16:39:10Z</dcterms:modified>
</cp:coreProperties>
</file>